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9" r:id="rId4"/>
    <p:sldId id="258" r:id="rId5"/>
    <p:sldId id="262" r:id="rId6"/>
    <p:sldId id="261" r:id="rId7"/>
    <p:sldId id="263" r:id="rId8"/>
    <p:sldId id="260" r:id="rId9"/>
  </p:sldIdLst>
  <p:sldSz cx="6858000" cy="9906000" type="A4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Veronika Fröhlich" initials="VF" lastIdx="4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84" autoAdjust="0"/>
    <p:restoredTop sz="94660"/>
  </p:normalViewPr>
  <p:slideViewPr>
    <p:cSldViewPr snapToGrid="0" showGuides="1">
      <p:cViewPr varScale="1">
        <p:scale>
          <a:sx n="60" d="100"/>
          <a:sy n="60" d="100"/>
        </p:scale>
        <p:origin x="1488" y="53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de-DE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4A447-D995-426A-BB3A-70C431EA4733}" type="datetimeFigureOut">
              <a:rPr lang="de-DE" smtClean="0"/>
              <a:t>02.11.2020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774DF-16D6-4FB2-B22C-84C35B9E828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496817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4A447-D995-426A-BB3A-70C431EA4733}" type="datetimeFigureOut">
              <a:rPr lang="de-DE" smtClean="0"/>
              <a:t>02.11.2020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774DF-16D6-4FB2-B22C-84C35B9E828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575369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4A447-D995-426A-BB3A-70C431EA4733}" type="datetimeFigureOut">
              <a:rPr lang="de-DE" smtClean="0"/>
              <a:t>02.11.2020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774DF-16D6-4FB2-B22C-84C35B9E828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509915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4A447-D995-426A-BB3A-70C431EA4733}" type="datetimeFigureOut">
              <a:rPr lang="de-DE" smtClean="0"/>
              <a:t>02.11.2020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774DF-16D6-4FB2-B22C-84C35B9E828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213264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4A447-D995-426A-BB3A-70C431EA4733}" type="datetimeFigureOut">
              <a:rPr lang="de-DE" smtClean="0"/>
              <a:t>02.11.2020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774DF-16D6-4FB2-B22C-84C35B9E828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23108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4A447-D995-426A-BB3A-70C431EA4733}" type="datetimeFigureOut">
              <a:rPr lang="de-DE" smtClean="0"/>
              <a:t>02.11.2020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774DF-16D6-4FB2-B22C-84C35B9E828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875048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4A447-D995-426A-BB3A-70C431EA4733}" type="datetimeFigureOut">
              <a:rPr lang="de-DE" smtClean="0"/>
              <a:t>02.11.2020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774DF-16D6-4FB2-B22C-84C35B9E828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983339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4A447-D995-426A-BB3A-70C431EA4733}" type="datetimeFigureOut">
              <a:rPr lang="de-DE" smtClean="0"/>
              <a:t>02.11.2020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774DF-16D6-4FB2-B22C-84C35B9E828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205373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4A447-D995-426A-BB3A-70C431EA4733}" type="datetimeFigureOut">
              <a:rPr lang="de-DE" smtClean="0"/>
              <a:t>02.11.2020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774DF-16D6-4FB2-B22C-84C35B9E828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911770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4A447-D995-426A-BB3A-70C431EA4733}" type="datetimeFigureOut">
              <a:rPr lang="de-DE" smtClean="0"/>
              <a:t>02.11.2020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774DF-16D6-4FB2-B22C-84C35B9E828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56770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4A447-D995-426A-BB3A-70C431EA4733}" type="datetimeFigureOut">
              <a:rPr lang="de-DE" smtClean="0"/>
              <a:t>02.11.2020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774DF-16D6-4FB2-B22C-84C35B9E828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473302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94A447-D995-426A-BB3A-70C431EA4733}" type="datetimeFigureOut">
              <a:rPr lang="de-DE" smtClean="0"/>
              <a:t>02.11.2020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4774DF-16D6-4FB2-B22C-84C35B9E828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836497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416" y="1094836"/>
            <a:ext cx="6573167" cy="77163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23074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127" y="1171047"/>
            <a:ext cx="6601746" cy="75639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08833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75"/>
          <a:stretch/>
        </p:blipFill>
        <p:spPr>
          <a:xfrm>
            <a:off x="123363" y="2076994"/>
            <a:ext cx="6611273" cy="59339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14095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653" y="1304416"/>
            <a:ext cx="6582694" cy="7297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72563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152"/>
          <a:stretch/>
        </p:blipFill>
        <p:spPr>
          <a:xfrm>
            <a:off x="137653" y="1397726"/>
            <a:ext cx="6582694" cy="74324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52480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16"/>
          <a:stretch/>
        </p:blipFill>
        <p:spPr>
          <a:xfrm>
            <a:off x="128127" y="1867989"/>
            <a:ext cx="6601746" cy="6476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56948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127" y="1423495"/>
            <a:ext cx="6601746" cy="7059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36352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31"/>
          <a:stretch/>
        </p:blipFill>
        <p:spPr>
          <a:xfrm>
            <a:off x="137653" y="1410788"/>
            <a:ext cx="6582694" cy="7181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43817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Application>Microsoft Office PowerPoint</Application>
  <PresentationFormat>A4-Papier (210 x 297 mm)</PresentationFormat>
  <Paragraphs>0</Paragraphs>
  <Slides>8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Katharina Lindemann</dc:creator>
  <cp:lastModifiedBy>Veronika Fröhlich</cp:lastModifiedBy>
  <cp:revision>7</cp:revision>
  <dcterms:created xsi:type="dcterms:W3CDTF">2020-10-07T11:40:27Z</dcterms:created>
  <dcterms:modified xsi:type="dcterms:W3CDTF">2020-11-02T13:00:09Z</dcterms:modified>
</cp:coreProperties>
</file>