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43"/>
  </p:normalViewPr>
  <p:slideViewPr>
    <p:cSldViewPr snapToGrid="0" snapToObjects="1" showGuides="1">
      <p:cViewPr varScale="1">
        <p:scale>
          <a:sx n="120" d="100"/>
          <a:sy n="120" d="100"/>
        </p:scale>
        <p:origin x="256" y="17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92" name="Shape 92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eltext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Titeltext</a:t>
            </a:r>
          </a:p>
        </p:txBody>
      </p:sp>
      <p:sp>
        <p:nvSpPr>
          <p:cNvPr id="12" name="Textebene 1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13" name="Foliennumm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el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Titeltext</a:t>
            </a:r>
          </a:p>
        </p:txBody>
      </p:sp>
      <p:sp>
        <p:nvSpPr>
          <p:cNvPr id="21" name="Textebene 1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22" name="Foliennumm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eltext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Titeltext</a:t>
            </a:r>
          </a:p>
        </p:txBody>
      </p:sp>
      <p:sp>
        <p:nvSpPr>
          <p:cNvPr id="30" name="Textebene 1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31" name="Foliennumm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el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Titeltext</a:t>
            </a:r>
          </a:p>
        </p:txBody>
      </p:sp>
      <p:sp>
        <p:nvSpPr>
          <p:cNvPr id="39" name="Textebene 1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40" name="Foliennumm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eltext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Titeltext</a:t>
            </a:r>
          </a:p>
        </p:txBody>
      </p:sp>
      <p:sp>
        <p:nvSpPr>
          <p:cNvPr id="48" name="Textebene 1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>
                <a:latin typeface="+mj-lt"/>
                <a:ea typeface="+mj-ea"/>
                <a:cs typeface="+mj-cs"/>
                <a:sym typeface="Helvetica"/>
              </a:defRPr>
            </a:lvl1pPr>
            <a:lvl2pPr marL="0" indent="457200">
              <a:buSzTx/>
              <a:buFontTx/>
              <a:buNone/>
              <a:defRPr sz="2400" b="1">
                <a:latin typeface="+mj-lt"/>
                <a:ea typeface="+mj-ea"/>
                <a:cs typeface="+mj-cs"/>
                <a:sym typeface="Helvetica"/>
              </a:defRPr>
            </a:lvl2pPr>
            <a:lvl3pPr marL="0" indent="914400">
              <a:buSzTx/>
              <a:buFontTx/>
              <a:buNone/>
              <a:defRPr sz="2400" b="1">
                <a:latin typeface="+mj-lt"/>
                <a:ea typeface="+mj-ea"/>
                <a:cs typeface="+mj-cs"/>
                <a:sym typeface="Helvetica"/>
              </a:defRPr>
            </a:lvl3pPr>
            <a:lvl4pPr marL="0" indent="1371600">
              <a:buSzTx/>
              <a:buFontTx/>
              <a:buNone/>
              <a:defRPr sz="2400" b="1">
                <a:latin typeface="+mj-lt"/>
                <a:ea typeface="+mj-ea"/>
                <a:cs typeface="+mj-cs"/>
                <a:sym typeface="Helvetica"/>
              </a:defRPr>
            </a:lvl4pPr>
            <a:lvl5pPr marL="0" indent="1828800">
              <a:buSzTx/>
              <a:buFontTx/>
              <a:buNone/>
              <a:defRPr sz="2400" b="1">
                <a:latin typeface="+mj-lt"/>
                <a:ea typeface="+mj-ea"/>
                <a:cs typeface="+mj-cs"/>
                <a:sym typeface="Helvetica"/>
              </a:defRPr>
            </a:lvl5pPr>
          </a:lstStyle>
          <a:p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49" name="Textplatzhalter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400" b="1">
                <a:latin typeface="+mj-lt"/>
                <a:ea typeface="+mj-ea"/>
                <a:cs typeface="+mj-cs"/>
                <a:sym typeface="Helvetica"/>
              </a:defRPr>
            </a:pPr>
            <a:endParaRPr/>
          </a:p>
        </p:txBody>
      </p:sp>
      <p:sp>
        <p:nvSpPr>
          <p:cNvPr id="50" name="Foliennumm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el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Titeltext</a:t>
            </a:r>
          </a:p>
        </p:txBody>
      </p:sp>
      <p:sp>
        <p:nvSpPr>
          <p:cNvPr id="58" name="Foliennumm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Foliennumm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el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Titeltext</a:t>
            </a:r>
          </a:p>
        </p:txBody>
      </p:sp>
      <p:sp>
        <p:nvSpPr>
          <p:cNvPr id="73" name="Textebene 1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74" name="Textplatzhalter 3"/>
          <p:cNvSpPr>
            <a:spLocks noGrp="1"/>
          </p:cNvSpPr>
          <p:nvPr>
            <p:ph type="body" sz="quarter" idx="13"/>
          </p:nvPr>
        </p:nvSpPr>
        <p:spPr>
          <a:xfrm>
            <a:off x="839787" y="2057400"/>
            <a:ext cx="3932238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  <a:endParaRPr/>
          </a:p>
        </p:txBody>
      </p:sp>
      <p:sp>
        <p:nvSpPr>
          <p:cNvPr id="75" name="Foliennumm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el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Titeltext</a:t>
            </a:r>
          </a:p>
        </p:txBody>
      </p:sp>
      <p:sp>
        <p:nvSpPr>
          <p:cNvPr id="83" name="Bildplatzhalter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Textebene 1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85" name="Foliennumm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‹Nr.›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Titeltext</a:t>
            </a:r>
          </a:p>
        </p:txBody>
      </p:sp>
      <p:sp>
        <p:nvSpPr>
          <p:cNvPr id="3" name="Textebene 1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>
            <a:normAutofit/>
          </a:bodyPr>
          <a:lstStyle/>
          <a:p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4" name="Foliennummer"/>
          <p:cNvSpPr txBox="1">
            <a:spLocks noGrp="1"/>
          </p:cNvSpPr>
          <p:nvPr>
            <p:ph type="sldNum" sz="quarter" idx="2"/>
          </p:nvPr>
        </p:nvSpPr>
        <p:spPr>
          <a:xfrm>
            <a:off x="11095176" y="6414760"/>
            <a:ext cx="258624" cy="248305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Inhaltsplatzhalter 2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>
            <a:noAutofit/>
          </a:bodyPr>
          <a:lstStyle/>
          <a:p>
            <a:pPr marL="224027" indent="-224027" defTabSz="896111">
              <a:spcBef>
                <a:spcPts val="900"/>
              </a:spcBef>
              <a:buSzTx/>
              <a:buNone/>
              <a:defRPr sz="980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sz="10000" dirty="0" err="1"/>
              <a:t>wächst</a:t>
            </a:r>
            <a:r>
              <a:rPr sz="10000" dirty="0"/>
              <a:t> </a:t>
            </a:r>
            <a:r>
              <a:rPr sz="10000" dirty="0" err="1"/>
              <a:t>bei</a:t>
            </a:r>
            <a:r>
              <a:rPr sz="10000" dirty="0"/>
              <a:t> </a:t>
            </a:r>
            <a:r>
              <a:rPr sz="10000" dirty="0" err="1"/>
              <a:t>uns</a:t>
            </a:r>
            <a:endParaRPr sz="10000" dirty="0"/>
          </a:p>
          <a:p>
            <a:pPr marL="224027" indent="-224027" defTabSz="896111">
              <a:spcBef>
                <a:spcPts val="900"/>
              </a:spcBef>
              <a:buSzTx/>
              <a:buNone/>
              <a:defRPr sz="980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defRPr>
            </a:pPr>
            <a:endParaRPr sz="10000" dirty="0"/>
          </a:p>
          <a:p>
            <a:pPr marL="224027" indent="-224027" defTabSz="896111">
              <a:spcBef>
                <a:spcPts val="900"/>
              </a:spcBef>
              <a:buSzTx/>
              <a:buNone/>
              <a:defRPr sz="9800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rPr sz="10000" dirty="0" err="1"/>
              <a:t>wächst</a:t>
            </a:r>
            <a:r>
              <a:rPr sz="10000" dirty="0"/>
              <a:t> </a:t>
            </a:r>
            <a:r>
              <a:rPr sz="10000" dirty="0" err="1"/>
              <a:t>woanders</a:t>
            </a:r>
            <a:endParaRPr sz="10000" dirty="0"/>
          </a:p>
        </p:txBody>
      </p:sp>
      <p:sp>
        <p:nvSpPr>
          <p:cNvPr id="96" name="Foliennummernplatzhalter 4"/>
          <p:cNvSpPr txBox="1">
            <a:spLocks noGrp="1"/>
          </p:cNvSpPr>
          <p:nvPr>
            <p:ph type="sldNum" sz="quarter" idx="2"/>
          </p:nvPr>
        </p:nvSpPr>
        <p:spPr>
          <a:xfrm>
            <a:off x="11172418" y="6414760"/>
            <a:ext cx="181383" cy="248305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/>
          <a:lstStyle/>
          <a:p>
            <a:fld id="{86CB4B4D-7CA3-9044-876B-883B54F8677D}" type="slidenum">
              <a:t>1</a:t>
            </a:fld>
            <a:endParaRPr/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Office">
  <a:themeElements>
    <a:clrScheme name="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">
  <a:themeElements>
    <a:clrScheme name="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Macintosh PowerPoint</Application>
  <PresentationFormat>Breitbild</PresentationFormat>
  <Paragraphs>4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cp:lastModifiedBy>Florian Lindemann</cp:lastModifiedBy>
  <cp:revision>2</cp:revision>
  <dcterms:modified xsi:type="dcterms:W3CDTF">2020-05-10T14:48:34Z</dcterms:modified>
</cp:coreProperties>
</file>