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>
      <p:cViewPr varScale="1">
        <p:scale>
          <a:sx n="120" d="100"/>
          <a:sy n="120" d="100"/>
        </p:scale>
        <p:origin x="14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64724-0182-4EA4-A07A-95F1D05D0B34}" type="datetimeFigureOut">
              <a:rPr lang="de-DE" smtClean="0"/>
              <a:t>10.05.20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1C8B8-78E9-4C98-BFB1-976B61D30FF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Green_Data_Neu\1 Green City e.V\1.1 Themenfelder\1.1.4 Umweltbildung\Am grünen Küchentisch\5 Projektplanung\Unterrichtsmaterialien\Adobe Stock\Containerschiff_AdobeStock_379047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552" y="545125"/>
            <a:ext cx="8135904" cy="5753956"/>
          </a:xfrm>
          <a:prstGeom prst="rect">
            <a:avLst/>
          </a:prstGeom>
          <a:noFill/>
        </p:spPr>
      </p:pic>
      <p:sp>
        <p:nvSpPr>
          <p:cNvPr id="6" name="Textplatzhalter 8">
            <a:extLst>
              <a:ext uri="{FF2B5EF4-FFF2-40B4-BE49-F238E27FC236}">
                <a16:creationId xmlns:a16="http://schemas.microsoft.com/office/drawing/2014/main" id="{BF392F6F-9964-4E4A-8ABF-7F1CC0E0260E}"/>
              </a:ext>
            </a:extLst>
          </p:cNvPr>
          <p:cNvSpPr txBox="1">
            <a:spLocks/>
          </p:cNvSpPr>
          <p:nvPr/>
        </p:nvSpPr>
        <p:spPr>
          <a:xfrm>
            <a:off x="4572000" y="6308724"/>
            <a:ext cx="4176464" cy="2585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Containerschiff (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AdobeStock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Green_Data_Neu\1 Green City e.V\1.1 Themenfelder\1.1.4 Umweltbildung\Am grünen Küchentisch\5 Projektplanung\Unterrichtsmaterialien\Adobe Stock\Flugfracht_AdobeStock_287480157_Editorial_Use_Onl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9276"/>
            <a:ext cx="8640065" cy="5760043"/>
          </a:xfrm>
          <a:prstGeom prst="rect">
            <a:avLst/>
          </a:prstGeom>
          <a:noFill/>
        </p:spPr>
      </p:pic>
      <p:sp>
        <p:nvSpPr>
          <p:cNvPr id="6" name="Textplatzhalter 8">
            <a:extLst>
              <a:ext uri="{FF2B5EF4-FFF2-40B4-BE49-F238E27FC236}">
                <a16:creationId xmlns:a16="http://schemas.microsoft.com/office/drawing/2014/main" id="{0DC40E05-49FE-E845-ADF5-903854757343}"/>
              </a:ext>
            </a:extLst>
          </p:cNvPr>
          <p:cNvSpPr txBox="1">
            <a:spLocks/>
          </p:cNvSpPr>
          <p:nvPr/>
        </p:nvSpPr>
        <p:spPr>
          <a:xfrm>
            <a:off x="4860032" y="6308724"/>
            <a:ext cx="4139952" cy="2585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Transportflugzeug (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AdobeStock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:\Green_Data_Neu\1 Green City e.V\1.1 Themenfelder\1.1.4 Umweltbildung\Am grünen Küchentisch\5 Projektplanung\Unterrichtsmaterialien\Adobe Stock\LKW_AdobeStock_21085992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71978"/>
            <a:ext cx="8603109" cy="5734500"/>
          </a:xfrm>
          <a:prstGeom prst="rect">
            <a:avLst/>
          </a:prstGeom>
          <a:noFill/>
        </p:spPr>
      </p:pic>
      <p:sp>
        <p:nvSpPr>
          <p:cNvPr id="4" name="Textplatzhalter 8">
            <a:extLst>
              <a:ext uri="{FF2B5EF4-FFF2-40B4-BE49-F238E27FC236}">
                <a16:creationId xmlns:a16="http://schemas.microsoft.com/office/drawing/2014/main" id="{57FE1EA4-FED6-674B-8385-B18496CFC3DC}"/>
              </a:ext>
            </a:extLst>
          </p:cNvPr>
          <p:cNvSpPr txBox="1">
            <a:spLocks/>
          </p:cNvSpPr>
          <p:nvPr/>
        </p:nvSpPr>
        <p:spPr>
          <a:xfrm>
            <a:off x="4716016" y="6308724"/>
            <a:ext cx="4248472" cy="2585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Lastwagen (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AdobeStock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Macintosh PowerPoint</Application>
  <PresentationFormat>Bildschirmpräsentation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Veronika</dc:creator>
  <cp:lastModifiedBy>Florian Lindemann</cp:lastModifiedBy>
  <cp:revision>2</cp:revision>
  <dcterms:created xsi:type="dcterms:W3CDTF">2020-05-06T06:34:57Z</dcterms:created>
  <dcterms:modified xsi:type="dcterms:W3CDTF">2020-05-10T14:22:39Z</dcterms:modified>
</cp:coreProperties>
</file>