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 showGuides="1">
      <p:cViewPr varScale="1">
        <p:scale>
          <a:sx n="120" d="100"/>
          <a:sy n="120" d="100"/>
        </p:scale>
        <p:origin x="25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3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9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lvl1pPr>
            <a:lvl2pPr marL="0" indent="45720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lvl2pPr>
            <a:lvl3pPr marL="0" indent="91440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lvl3pPr>
            <a:lvl4pPr marL="0" indent="137160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lvl4pPr>
            <a:lvl5pPr marL="0" indent="182880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Titeltext</a:t>
            </a:r>
          </a:p>
        </p:txBody>
      </p:sp>
      <p:sp>
        <p:nvSpPr>
          <p:cNvPr id="73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Titeltext</a:t>
            </a:r>
          </a:p>
        </p:txBody>
      </p:sp>
      <p:sp>
        <p:nvSpPr>
          <p:cNvPr id="83" name="Bildplatzhalt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marL="224027" indent="-224027" defTabSz="896111">
              <a:spcBef>
                <a:spcPts val="900"/>
              </a:spcBef>
              <a:buSzTx/>
              <a:buNone/>
              <a:defRPr sz="98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0000" dirty="0" err="1"/>
              <a:t>wächst</a:t>
            </a:r>
            <a:r>
              <a:rPr sz="10000" dirty="0"/>
              <a:t> </a:t>
            </a:r>
            <a:r>
              <a:rPr sz="10000" dirty="0" err="1"/>
              <a:t>bei</a:t>
            </a:r>
            <a:r>
              <a:rPr sz="10000" dirty="0"/>
              <a:t> </a:t>
            </a:r>
            <a:r>
              <a:rPr sz="10000" dirty="0" err="1"/>
              <a:t>uns</a:t>
            </a:r>
            <a:endParaRPr sz="10000" dirty="0"/>
          </a:p>
          <a:p>
            <a:pPr marL="224027" indent="-224027" defTabSz="896111">
              <a:spcBef>
                <a:spcPts val="900"/>
              </a:spcBef>
              <a:buSzTx/>
              <a:buNone/>
              <a:defRPr sz="98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0000" dirty="0"/>
          </a:p>
          <a:p>
            <a:pPr marL="224027" indent="-224027" defTabSz="896111">
              <a:spcBef>
                <a:spcPts val="900"/>
              </a:spcBef>
              <a:buSzTx/>
              <a:buNone/>
              <a:defRPr sz="98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0000" dirty="0" err="1"/>
              <a:t>wächst</a:t>
            </a:r>
            <a:r>
              <a:rPr sz="10000" dirty="0"/>
              <a:t> </a:t>
            </a:r>
            <a:r>
              <a:rPr sz="10000" dirty="0" err="1"/>
              <a:t>woanders</a:t>
            </a:r>
            <a:endParaRPr sz="10000" dirty="0"/>
          </a:p>
        </p:txBody>
      </p:sp>
      <p:sp>
        <p:nvSpPr>
          <p:cNvPr id="96" name="Foliennummernplatzhalter 4"/>
          <p:cNvSpPr txBox="1">
            <a:spLocks noGrp="1"/>
          </p:cNvSpPr>
          <p:nvPr>
            <p:ph type="sldNum" sz="quarter" idx="2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Florian Lindemann</cp:lastModifiedBy>
  <cp:revision>2</cp:revision>
  <dcterms:modified xsi:type="dcterms:W3CDTF">2020-05-10T14:48:34Z</dcterms:modified>
</cp:coreProperties>
</file>